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E5EE2B7-FF8F-764B-AE27-C99F9F9BB2DE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017BF764-151E-564A-931A-DAF876679EC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“Right Questions, the Right Way”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83559" y="5193358"/>
            <a:ext cx="4683050" cy="1344706"/>
          </a:xfrm>
        </p:spPr>
        <p:txBody>
          <a:bodyPr/>
          <a:lstStyle/>
          <a:p>
            <a:r>
              <a:rPr lang="en-US" dirty="0" smtClean="0"/>
              <a:t>By Dylan William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60482"/>
            <a:ext cx="7583488" cy="12831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 “What’s wrong with the traditional routine?”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3 problems with traditional question-answer sessions used in classrooms?</a:t>
            </a:r>
          </a:p>
          <a:p>
            <a:r>
              <a:rPr lang="en-US" dirty="0" smtClean="0"/>
              <a:t>As a teacher, what are your reactions to these statements?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Read, “No Hands Up”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ways you can ensure random selection?</a:t>
            </a:r>
          </a:p>
          <a:p>
            <a:r>
              <a:rPr lang="en-US" dirty="0" smtClean="0"/>
              <a:t>“It </a:t>
            </a:r>
            <a:r>
              <a:rPr lang="en-US" dirty="0" smtClean="0"/>
              <a:t>is far better to ask the question first, give students time to think of a </a:t>
            </a:r>
            <a:r>
              <a:rPr lang="en-US" dirty="0" smtClean="0"/>
              <a:t>response”: Explain the rationale behind this.</a:t>
            </a:r>
          </a:p>
          <a:p>
            <a:r>
              <a:rPr lang="en-US" dirty="0" smtClean="0"/>
              <a:t>How can statements be made valuable in the questioning process? (J. Dillon research)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Read, “All-Student Response Systems”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high tech ways that you know that can </a:t>
            </a:r>
            <a:r>
              <a:rPr lang="en-US" dirty="0" smtClean="0"/>
              <a:t>e</a:t>
            </a:r>
            <a:r>
              <a:rPr lang="en-US" dirty="0" smtClean="0"/>
              <a:t>ngage every student in the questioning process?</a:t>
            </a:r>
          </a:p>
          <a:p>
            <a:r>
              <a:rPr lang="en-US" dirty="0" smtClean="0"/>
              <a:t>What are some low tech ways that  the author lists to engage all students in the assessment process?</a:t>
            </a:r>
          </a:p>
          <a:p>
            <a:r>
              <a:rPr lang="en-US" dirty="0" smtClean="0"/>
              <a:t>Which tip would you like to try out in your own class? Why?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Read, “Planning Questions”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the article, teachers should formulate questions as they write their lesson plan. Do you think this is feasible to do? Explain.</a:t>
            </a:r>
          </a:p>
          <a:p>
            <a:r>
              <a:rPr lang="en-US" dirty="0" smtClean="0"/>
              <a:t>What is the connection between questions and teacher feedback?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Read, “A Good Place to Start”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 suggests that by using these strategies at </a:t>
            </a:r>
            <a:r>
              <a:rPr lang="en-US" dirty="0" smtClean="0"/>
              <a:t>least once</a:t>
            </a:r>
            <a:r>
              <a:rPr lang="en-US" dirty="0" smtClean="0"/>
              <a:t>  </a:t>
            </a:r>
            <a:r>
              <a:rPr lang="en-US" dirty="0" smtClean="0"/>
              <a:t>every 20 to 30 minutes of group instruction,</a:t>
            </a:r>
            <a:r>
              <a:rPr lang="en-US" dirty="0" smtClean="0"/>
              <a:t> changes will occur that positively impact student learning. Would you be willing to try implementing these 3 tips—why or why not?</a:t>
            </a:r>
          </a:p>
          <a:p>
            <a:r>
              <a:rPr lang="en-US" dirty="0" smtClean="0"/>
              <a:t>As a teacher leader, would you share this article with your colleagues? Explain </a:t>
            </a:r>
            <a:r>
              <a:rPr lang="en-US" smtClean="0"/>
              <a:t>your decision.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29</TotalTime>
  <Words>286</Words>
  <Application>Microsoft Macintosh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Twilight</vt:lpstr>
      <vt:lpstr>The “Right Questions, the Right Way”</vt:lpstr>
      <vt:lpstr>Read “What’s wrong with the traditional routine?”</vt:lpstr>
      <vt:lpstr>Read, “No Hands Up”</vt:lpstr>
      <vt:lpstr>Read, “All-Student Response Systems”</vt:lpstr>
      <vt:lpstr>Read, “Planning Questions”</vt:lpstr>
      <vt:lpstr>Read, “A Good Place to Start”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“Right Questions, the Right Way”</dc:title>
  <dc:creator>Toni Sulkowski</dc:creator>
  <cp:lastModifiedBy>Toni Sulkowski</cp:lastModifiedBy>
  <cp:revision>2</cp:revision>
  <dcterms:created xsi:type="dcterms:W3CDTF">2014-04-28T18:09:15Z</dcterms:created>
  <dcterms:modified xsi:type="dcterms:W3CDTF">2014-04-28T18:39:14Z</dcterms:modified>
</cp:coreProperties>
</file>